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394" autoAdjust="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156E8-F404-488D-A94E-8BDF95BAAA27}" type="datetimeFigureOut">
              <a:rPr lang="pl-PL" smtClean="0"/>
              <a:t>18.10.2022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28A5-6FA4-49C3-84C9-F3219D6C2418}" type="slidenum">
              <a:rPr lang="pl-PL" smtClean="0"/>
              <a:t>‹#›</a:t>
            </a:fld>
            <a:endParaRPr lang="pl-PL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899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156E8-F404-488D-A94E-8BDF95BAAA27}" type="datetimeFigureOut">
              <a:rPr lang="pl-PL" smtClean="0"/>
              <a:t>18.10.2022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28A5-6FA4-49C3-84C9-F3219D6C24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9134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156E8-F404-488D-A94E-8BDF95BAAA27}" type="datetimeFigureOut">
              <a:rPr lang="pl-PL" smtClean="0"/>
              <a:t>18.10.2022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28A5-6FA4-49C3-84C9-F3219D6C24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9186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156E8-F404-488D-A94E-8BDF95BAAA27}" type="datetimeFigureOut">
              <a:rPr lang="pl-PL" smtClean="0"/>
              <a:t>18.10.2022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28A5-6FA4-49C3-84C9-F3219D6C2418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5076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156E8-F404-488D-A94E-8BDF95BAAA27}" type="datetimeFigureOut">
              <a:rPr lang="pl-PL" smtClean="0"/>
              <a:t>18.10.2022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28A5-6FA4-49C3-84C9-F3219D6C24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58032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156E8-F404-488D-A94E-8BDF95BAAA27}" type="datetimeFigureOut">
              <a:rPr lang="pl-PL" smtClean="0"/>
              <a:t>18.10.2022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28A5-6FA4-49C3-84C9-F3219D6C2418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61855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156E8-F404-488D-A94E-8BDF95BAAA27}" type="datetimeFigureOut">
              <a:rPr lang="pl-PL" smtClean="0"/>
              <a:t>18.10.2022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28A5-6FA4-49C3-84C9-F3219D6C24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05030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156E8-F404-488D-A94E-8BDF95BAAA27}" type="datetimeFigureOut">
              <a:rPr lang="pl-PL" smtClean="0"/>
              <a:t>18.10.2022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28A5-6FA4-49C3-84C9-F3219D6C24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1190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156E8-F404-488D-A94E-8BDF95BAAA27}" type="datetimeFigureOut">
              <a:rPr lang="pl-PL" smtClean="0"/>
              <a:t>18.10.2022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28A5-6FA4-49C3-84C9-F3219D6C24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1640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156E8-F404-488D-A94E-8BDF95BAAA27}" type="datetimeFigureOut">
              <a:rPr lang="pl-PL" smtClean="0"/>
              <a:t>18.10.2022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28A5-6FA4-49C3-84C9-F3219D6C24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9780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156E8-F404-488D-A94E-8BDF95BAAA27}" type="datetimeFigureOut">
              <a:rPr lang="pl-PL" smtClean="0"/>
              <a:t>18.10.2022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28A5-6FA4-49C3-84C9-F3219D6C24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6112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156E8-F404-488D-A94E-8BDF95BAAA27}" type="datetimeFigureOut">
              <a:rPr lang="pl-PL" smtClean="0"/>
              <a:t>18.10.2022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28A5-6FA4-49C3-84C9-F3219D6C24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0761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156E8-F404-488D-A94E-8BDF95BAAA27}" type="datetimeFigureOut">
              <a:rPr lang="pl-PL" smtClean="0"/>
              <a:t>18.10.2022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28A5-6FA4-49C3-84C9-F3219D6C24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880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156E8-F404-488D-A94E-8BDF95BAAA27}" type="datetimeFigureOut">
              <a:rPr lang="pl-PL" smtClean="0"/>
              <a:t>18.10.2022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28A5-6FA4-49C3-84C9-F3219D6C24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0683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156E8-F404-488D-A94E-8BDF95BAAA27}" type="datetimeFigureOut">
              <a:rPr lang="pl-PL" smtClean="0"/>
              <a:t>18.10.2022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28A5-6FA4-49C3-84C9-F3219D6C24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5727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156E8-F404-488D-A94E-8BDF95BAAA27}" type="datetimeFigureOut">
              <a:rPr lang="pl-PL" smtClean="0"/>
              <a:t>18.10.2022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28A5-6FA4-49C3-84C9-F3219D6C24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3778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156E8-F404-488D-A94E-8BDF95BAAA27}" type="datetimeFigureOut">
              <a:rPr lang="pl-PL" smtClean="0"/>
              <a:t>18.10.2022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28A5-6FA4-49C3-84C9-F3219D6C24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7040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72156E8-F404-488D-A94E-8BDF95BAAA27}" type="datetimeFigureOut">
              <a:rPr lang="pl-PL" smtClean="0"/>
              <a:t>18.10.2022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60728A5-6FA4-49C3-84C9-F3219D6C24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95394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630669" y="4851014"/>
            <a:ext cx="8534400" cy="1507067"/>
          </a:xfrm>
        </p:spPr>
        <p:txBody>
          <a:bodyPr/>
          <a:lstStyle/>
          <a:p>
            <a:r>
              <a:rPr lang="pl-PL" dirty="0" smtClean="0"/>
              <a:t>BEZPIECZNY SENIOR 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684212" y="685800"/>
            <a:ext cx="8896206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200" b="1" dirty="0" smtClean="0"/>
              <a:t>DEBATA SPOŁECZNA 18.10.2022</a:t>
            </a:r>
          </a:p>
          <a:p>
            <a:pPr marL="0" indent="0">
              <a:buNone/>
            </a:pPr>
            <a:endParaRPr lang="pl-PL" sz="3200" dirty="0"/>
          </a:p>
          <a:p>
            <a:pPr marL="0" indent="0">
              <a:buNone/>
            </a:pPr>
            <a:r>
              <a:rPr lang="pl-PL" sz="3200" dirty="0" smtClean="0"/>
              <a:t>Porozmawiajmy o bezpieczeństwie – możesz mieć na nie wpływ </a:t>
            </a:r>
          </a:p>
          <a:p>
            <a:pPr marL="0" indent="0">
              <a:buNone/>
            </a:pPr>
            <a:endParaRPr lang="pl-PL" sz="3200" dirty="0" smtClean="0"/>
          </a:p>
        </p:txBody>
      </p:sp>
    </p:spTree>
    <p:extLst>
      <p:ext uri="{BB962C8B-B14F-4D97-AF65-F5344CB8AC3E}">
        <p14:creationId xmlns:p14="http://schemas.microsoft.com/office/powerpoint/2010/main" val="143355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2454" y="4970412"/>
            <a:ext cx="8534400" cy="1507067"/>
          </a:xfrm>
        </p:spPr>
        <p:txBody>
          <a:bodyPr/>
          <a:lstStyle/>
          <a:p>
            <a:r>
              <a:rPr lang="pl-PL" dirty="0" smtClean="0"/>
              <a:t>Bezpieczny senior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5661" y="301926"/>
            <a:ext cx="10268766" cy="4606504"/>
          </a:xfrm>
        </p:spPr>
        <p:txBody>
          <a:bodyPr>
            <a:normAutofit/>
          </a:bodyPr>
          <a:lstStyle/>
          <a:p>
            <a:pPr algn="just"/>
            <a:r>
              <a:rPr lang="pl-PL" sz="2400" dirty="0"/>
              <a:t>Co robić, aby nie stać się ofiarą oszustwa?</a:t>
            </a:r>
            <a:br>
              <a:rPr lang="pl-PL" sz="2400" dirty="0"/>
            </a:br>
            <a:endParaRPr lang="pl-PL" sz="2400" dirty="0" smtClean="0"/>
          </a:p>
          <a:p>
            <a:pPr algn="just"/>
            <a:r>
              <a:rPr lang="pl-PL" sz="2400" dirty="0" smtClean="0"/>
              <a:t>Oszustów </a:t>
            </a:r>
            <a:r>
              <a:rPr lang="pl-PL" sz="2400" dirty="0"/>
              <a:t>nie zadowalają już kwoty pieniędzy posiadane w domu. Stosując techniki </a:t>
            </a:r>
            <a:r>
              <a:rPr lang="pl-PL" sz="2400" dirty="0" err="1"/>
              <a:t>psychomanipulacyjne</a:t>
            </a:r>
            <a:r>
              <a:rPr lang="pl-PL" sz="2400" dirty="0"/>
              <a:t>, doprowadzają do sytuacji, że ofiary </a:t>
            </a:r>
            <a:r>
              <a:rPr lang="pl-PL" sz="2400" b="1" dirty="0"/>
              <a:t>wypłacają z kont bankowych posiadane oszczędności, zaciągają kredyty, zrywają lokaty, lub przekazują środki pieniężne na wskazane przez przestępców konta bankowe</a:t>
            </a:r>
            <a:r>
              <a:rPr lang="pl-PL" sz="2400" dirty="0"/>
              <a:t>.- </a:t>
            </a:r>
            <a:r>
              <a:rPr lang="pl-PL" sz="2400" b="1" dirty="0">
                <a:solidFill>
                  <a:srgbClr val="C00000"/>
                </a:solidFill>
              </a:rPr>
              <a:t>Funkcjonariusze Policji NIGDY nie informują o prowadzonych przez siebie sprawach telefonicznie</a:t>
            </a:r>
            <a:r>
              <a:rPr lang="pl-PL" sz="2400" b="1" dirty="0">
                <a:solidFill>
                  <a:srgbClr val="FF0000"/>
                </a:solidFill>
              </a:rPr>
              <a:t>.</a:t>
            </a:r>
            <a:r>
              <a:rPr lang="pl-PL" sz="2400" dirty="0"/>
              <a:t> </a:t>
            </a:r>
            <a:r>
              <a:rPr lang="pl-PL" sz="2400" dirty="0">
                <a:solidFill>
                  <a:srgbClr val="C00000"/>
                </a:solidFill>
              </a:rPr>
              <a:t>NIGDY też nie proszą o przekazanie pieniędzy nieznanej osobie</a:t>
            </a:r>
            <a:r>
              <a:rPr lang="pl-PL" sz="2400" dirty="0" smtClean="0"/>
              <a:t>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73832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Bezpieczny Senior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9287924" cy="42312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 smtClean="0"/>
              <a:t>W </a:t>
            </a:r>
            <a:r>
              <a:rPr lang="pl-PL" sz="2400" dirty="0"/>
              <a:t>momencie, kiedy ktoś przez telefon będzie mówił, że jest policjantem lub prokuratorem oraz będzie opowiadał o prowadzonej sprawie i potrzebie przekazania pieniędzy – zakończmy rozmowę telefoniczną. Nie wdawajmy się w rozmowę z oszustem. Jeżeli nie wiemy jak zareagować, powiedzmy o podejrzanym telefonie komuś z bliskich.</a:t>
            </a:r>
            <a:br>
              <a:rPr lang="pl-PL" sz="2400" dirty="0"/>
            </a:b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59085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4212" y="5151566"/>
            <a:ext cx="8534400" cy="1507067"/>
          </a:xfrm>
        </p:spPr>
        <p:txBody>
          <a:bodyPr/>
          <a:lstStyle/>
          <a:p>
            <a:r>
              <a:rPr lang="pl-PL" dirty="0" smtClean="0"/>
              <a:t>Bezpieczny senior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7585" y="685800"/>
            <a:ext cx="8701027" cy="4377906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sz="2400" dirty="0" smtClean="0"/>
              <a:t>Nie </a:t>
            </a:r>
            <a:r>
              <a:rPr lang="pl-PL" sz="2400" dirty="0"/>
              <a:t>informujmy nikogo o ilości pieniędzy, które mamy w domu lub przechowujemy na koncie. Nie przekazujmy też informacji o posiadanych w domu kosztownościach</a:t>
            </a:r>
            <a:r>
              <a:rPr lang="pl-PL" sz="2400" dirty="0" smtClean="0"/>
              <a:t>.</a:t>
            </a:r>
          </a:p>
          <a:p>
            <a:pPr marL="0" indent="0" algn="just">
              <a:buNone/>
            </a:pPr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 smtClean="0"/>
              <a:t>Zadzwońmy </a:t>
            </a:r>
            <a:r>
              <a:rPr lang="pl-PL" sz="2400" dirty="0"/>
              <a:t>do kogoś z rodziny, zapytajmy o to, czy osoba, która prosiła nas o pomoc, rzeczywiście jej potrzebuje. Pamiętajmy, że nikt nie będzie nam miał za złe tego, że zachowujemy się rozsądnie. Nie ulegajmy presji czasu wywieranej przez oszustów.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687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6408" y="4866894"/>
            <a:ext cx="8534400" cy="1507067"/>
          </a:xfrm>
        </p:spPr>
        <p:txBody>
          <a:bodyPr/>
          <a:lstStyle/>
          <a:p>
            <a:r>
              <a:rPr lang="pl-PL" dirty="0" smtClean="0"/>
              <a:t>Bezpieczny Senior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6044" y="0"/>
            <a:ext cx="11533517" cy="5434642"/>
          </a:xfrm>
        </p:spPr>
        <p:txBody>
          <a:bodyPr/>
          <a:lstStyle/>
          <a:p>
            <a:r>
              <a:rPr lang="pl-PL" sz="2400" b="1" dirty="0"/>
              <a:t>Oszuści w dalszym ciągu podszywają się pod wnuczka, który np.:</a:t>
            </a:r>
          </a:p>
          <a:p>
            <a:pPr algn="just"/>
            <a:r>
              <a:rPr lang="pl-PL" sz="2400" dirty="0"/>
              <a:t>- spowodował wypadek drogowy i musi zapłacić ofierze tego wypadku odszkodowanie,</a:t>
            </a:r>
          </a:p>
          <a:p>
            <a:r>
              <a:rPr lang="pl-PL" sz="2400" dirty="0"/>
              <a:t>- zaciągnął krótkoterminową pożyczkę, ale niestety nie ma pieniędzy na spłatę raty,</a:t>
            </a:r>
          </a:p>
          <a:p>
            <a:r>
              <a:rPr lang="pl-PL" sz="2400" dirty="0"/>
              <a:t>- musi poddać się poważnej operacji i potrzebuje pieniędzy na zabieg,</a:t>
            </a:r>
          </a:p>
          <a:p>
            <a:r>
              <a:rPr lang="pl-PL" sz="2400" dirty="0"/>
              <a:t>-potrzebuje pieniędzy na bardzo opłacalną inwestycję,</a:t>
            </a:r>
          </a:p>
          <a:p>
            <a:r>
              <a:rPr lang="pl-PL" sz="2400" dirty="0"/>
              <a:t>-został zatrzymany i potrzebuje pieniędzy na to by się wykupić</a:t>
            </a:r>
            <a:r>
              <a:rPr lang="pl-PL" sz="2400" dirty="0" smtClean="0"/>
              <a:t>.</a:t>
            </a:r>
          </a:p>
          <a:p>
            <a:r>
              <a:rPr lang="pl-PL" sz="2400" dirty="0"/>
              <a:t>Oszuści podszywają się także np. pod policjanta, który rzekomo prowadzi śledztwo i namawia do </a:t>
            </a:r>
            <a:r>
              <a:rPr lang="pl-PL" sz="2400" dirty="0" smtClean="0"/>
              <a:t>wykonania przelewu </a:t>
            </a:r>
            <a:r>
              <a:rPr lang="pl-PL" sz="2400" dirty="0"/>
              <a:t>bądź przekazania pieniędzy.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256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16793" y="5108434"/>
            <a:ext cx="8534400" cy="1507067"/>
          </a:xfrm>
        </p:spPr>
        <p:txBody>
          <a:bodyPr/>
          <a:lstStyle/>
          <a:p>
            <a:r>
              <a:rPr lang="pl-PL" dirty="0" smtClean="0"/>
              <a:t>Bezpieczny senior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9397" y="685800"/>
            <a:ext cx="11188460" cy="4188125"/>
          </a:xfrm>
        </p:spPr>
        <p:txBody>
          <a:bodyPr/>
          <a:lstStyle/>
          <a:p>
            <a:r>
              <a:rPr lang="pl-PL" dirty="0"/>
              <a:t>- Rozłącz się, zadzwoń na wpisany w Twój telefon numer wnuczka i potwierdź informacje</a:t>
            </a:r>
          </a:p>
          <a:p>
            <a:r>
              <a:rPr lang="pl-PL" dirty="0"/>
              <a:t>- Nie rozpoznajesz głosu? Rozłącz się! Zadzwoń na Policję !</a:t>
            </a:r>
          </a:p>
          <a:p>
            <a:r>
              <a:rPr lang="pl-PL" dirty="0"/>
              <a:t>- Pieniądze przekazuj krewnym osobiście!</a:t>
            </a:r>
          </a:p>
          <a:p>
            <a:pPr algn="just"/>
            <a:r>
              <a:rPr lang="pl-PL" dirty="0"/>
              <a:t>- Nie mów przez telefon ile masz pieniędzy!</a:t>
            </a:r>
          </a:p>
          <a:p>
            <a:r>
              <a:rPr lang="pl-PL" dirty="0"/>
              <a:t>- Policja nigdy nie żąda przekazania pieniędzy i nie informuje przez telefon o prowadzonych sprawach!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557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ycinek">
  <a:themeElements>
    <a:clrScheme name="Wycine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Wycine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ycine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52</TotalTime>
  <Words>262</Words>
  <Application>Microsoft Office PowerPoint</Application>
  <PresentationFormat>Panoramiczny</PresentationFormat>
  <Paragraphs>26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9" baseType="lpstr">
      <vt:lpstr>Century Gothic</vt:lpstr>
      <vt:lpstr>Wingdings 3</vt:lpstr>
      <vt:lpstr>Wycinek</vt:lpstr>
      <vt:lpstr>BEZPIECZNY SENIOR </vt:lpstr>
      <vt:lpstr>Bezpieczny senior</vt:lpstr>
      <vt:lpstr>Bezpieczny Senior</vt:lpstr>
      <vt:lpstr>Bezpieczny senior</vt:lpstr>
      <vt:lpstr>Bezpieczny Senior </vt:lpstr>
      <vt:lpstr>Bezpieczny senior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BEZPIECZNY SENIOR </dc:title>
  <dc:creator>Konto Microsoft</dc:creator>
  <cp:lastModifiedBy>Konto Microsoft</cp:lastModifiedBy>
  <cp:revision>6</cp:revision>
  <dcterms:created xsi:type="dcterms:W3CDTF">2022-10-17T09:21:34Z</dcterms:created>
  <dcterms:modified xsi:type="dcterms:W3CDTF">2022-10-18T07:11:47Z</dcterms:modified>
</cp:coreProperties>
</file>